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4F643-AD09-8C98-BCFE-4726AA9F5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8683B-7E42-4998-959B-DB5273ADC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AC09C-C3DF-85E1-B1C0-F8F0005D2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BF20-91DC-4877-AA61-39EC18E3E92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4908F-5598-D8B4-783A-61A9BB25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0E4B4-8DB0-07F7-6241-A14CF078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A059-3E9C-4A81-8FA1-12CBFEAAB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9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97D6C-5CCE-6F13-0998-857F78B0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2E380-D081-2C16-6829-DAA6DB28F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7EB9B-7C7E-E571-C3D6-6AD26DAC5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BF20-91DC-4877-AA61-39EC18E3E92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E19B8-08F8-2231-876D-1F7942B0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98783-5CE0-C8D4-E280-39B83315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A059-3E9C-4A81-8FA1-12CBFEAAB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77B5E-7508-4081-E622-D807CC0FE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B8509-62DD-13C4-A84F-8FE84440D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8C969-E6EE-EC9F-1991-6EF7048C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BF20-91DC-4877-AA61-39EC18E3E92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AACCE-2016-4BBF-442D-61367924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EEBD1-A1EE-1323-0BE1-7CC09358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A059-3E9C-4A81-8FA1-12CBFEAAB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4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82FD-7571-F269-1BBE-EC729F0F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B2194-F244-F993-AE00-B7CEF032A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198D2-5388-B8C5-6634-877685978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BF20-91DC-4877-AA61-39EC18E3E92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55156-FF83-95B4-EF81-6F14DB6D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A581D-DE60-D770-1329-5AA76701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A059-3E9C-4A81-8FA1-12CBFEAAB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2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EC1C-6844-8BFA-33AA-AB83A62CC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6B87B-FA4B-FF31-F1D2-E678DE19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D1D41-E883-80E9-D61E-016E26A86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BF20-91DC-4877-AA61-39EC18E3E92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E95A0-48E9-B5AD-4504-E2700C1A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65E8D-0659-ED98-DB20-FB16E02D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A059-3E9C-4A81-8FA1-12CBFEAAB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319D-0D66-54A8-BBC8-F03A5E64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EFC85-4FD3-6D1D-386A-672B3C74E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94550-FBAC-11A4-0CCF-CEF1BCED4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B23AA-2DBD-0C90-4671-D88E8DCF9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BF20-91DC-4877-AA61-39EC18E3E92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F7512-3795-743E-B911-A8E5A9AF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7168E-E64E-8310-AB05-6EA39110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A059-3E9C-4A81-8FA1-12CBFEAAB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2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5A36-A1AB-5E42-D5D5-C34BDE1C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7E961-41D7-5BD2-241A-7F610372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47720-80B6-2AF4-62AE-694B2F35D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52CC2-AB6A-AC05-4B54-7F9A01AFE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8DA41B-CB64-289A-4DA6-2AAA59647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F83027-65E8-F086-C528-81ABC527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BF20-91DC-4877-AA61-39EC18E3E92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647A7A-C889-BCC9-6D61-6CEECA46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B4C1B4-83F7-BD3C-7DA3-A9D80FF4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A059-3E9C-4A81-8FA1-12CBFEAAB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3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ECA83-1BD9-2E11-3D05-0E33EC3D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0369C7-4F77-9BEA-F7B3-8FA7A38E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BF20-91DC-4877-AA61-39EC18E3E92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9FC55-9168-7A73-8A6D-298696BD7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FB126-8435-30F2-70E1-0F768E17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A059-3E9C-4A81-8FA1-12CBFEAAB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B795EB-48A9-8B6E-8C39-2A55C86E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BF20-91DC-4877-AA61-39EC18E3E92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262C6-6EF5-DB04-4D59-55741525A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7A2C4-76C9-7810-5F6E-534B6BCC6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A059-3E9C-4A81-8FA1-12CBFEAAB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8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9629-A5CC-F70C-6AE6-5F66B466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75FC-5E28-58B5-1D61-EF7B8FEA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B89D5-BD12-D365-F139-0C28BEA48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4733D-DC01-8569-49CF-F9885E88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BF20-91DC-4877-AA61-39EC18E3E92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FFE21-5F26-D7CC-11E1-BB879865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6CCC7-1B66-F53E-2FFC-5B3B9446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A059-3E9C-4A81-8FA1-12CBFEAAB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7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A1BB8-EE7B-2466-C68C-7198B7475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ECE6A-C719-1CBC-EA7C-B4A32576F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AF71B-1105-AA4C-0827-E99B6F622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31617-7832-8B85-6830-3D696C66E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BF20-91DC-4877-AA61-39EC18E3E92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4B4D2-ECD6-A224-AE84-00A82A8C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38CB1-0EC1-C606-E9CB-D49DD50D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A059-3E9C-4A81-8FA1-12CBFEAAB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FA48A-5166-B834-E89D-FE3CD7B6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3BDAC-E692-0613-1A69-DC9ADEC46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7B82A-E28F-90A0-6A7F-185A1B0F6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8BF20-91DC-4877-AA61-39EC18E3E92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59613-1DDA-EE5B-60C2-F11818CDE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4A54-05A8-7B08-5A1F-3EB0D3B10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FA059-3E9C-4A81-8FA1-12CBFEAAB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0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tech@illinois.edu" TargetMode="External"/><Relationship Id="rId2" Type="http://schemas.openxmlformats.org/officeDocument/2006/relationships/hyperlink" Target="http://www.ahs.illinois.edu/MSH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17" descr="&quot;&quot;">
            <a:extLst>
              <a:ext uri="{FF2B5EF4-FFF2-40B4-BE49-F238E27FC236}">
                <a16:creationId xmlns:a16="http://schemas.microsoft.com/office/drawing/2014/main" id="{7974E49C-2941-F8DE-98FA-1E49120DB7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3565525" y="0"/>
            <a:ext cx="8626475" cy="2130425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E84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Freeform 18" descr="&quot;&quot;">
            <a:extLst>
              <a:ext uri="{FF2B5EF4-FFF2-40B4-BE49-F238E27FC236}">
                <a16:creationId xmlns:a16="http://schemas.microsoft.com/office/drawing/2014/main" id="{8F671B86-5A50-A064-3095-C25D09F88B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703888" y="4683125"/>
            <a:ext cx="6488112" cy="2174875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122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4339" name="Group 3">
            <a:extLst>
              <a:ext uri="{FF2B5EF4-FFF2-40B4-BE49-F238E27FC236}">
                <a16:creationId xmlns:a16="http://schemas.microsoft.com/office/drawing/2014/main" id="{7E14F3BE-B476-7910-C466-A941EBAA495D}"/>
              </a:ext>
            </a:extLst>
          </p:cNvPr>
          <p:cNvGrpSpPr>
            <a:grpSpLocks/>
          </p:cNvGrpSpPr>
          <p:nvPr/>
        </p:nvGrpSpPr>
        <p:grpSpPr bwMode="auto">
          <a:xfrm>
            <a:off x="3790258" y="193675"/>
            <a:ext cx="8639175" cy="1527175"/>
            <a:chOff x="3805238" y="376238"/>
            <a:chExt cx="8639175" cy="1527175"/>
          </a:xfrm>
        </p:grpSpPr>
        <p:sp>
          <p:nvSpPr>
            <p:cNvPr id="14346" name="Subtitle 2">
              <a:extLst>
                <a:ext uri="{FF2B5EF4-FFF2-40B4-BE49-F238E27FC236}">
                  <a16:creationId xmlns:a16="http://schemas.microsoft.com/office/drawing/2014/main" id="{5D224792-521B-A023-0B04-8D819A267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9863" y="376238"/>
              <a:ext cx="32099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en-US" dirty="0">
                  <a:solidFill>
                    <a:schemeClr val="bg1"/>
                  </a:solidFill>
                </a:rPr>
                <a:t>Master </a:t>
              </a:r>
              <a:r>
                <a:rPr lang="en-US" altLang="en-US" i="1" dirty="0">
                  <a:solidFill>
                    <a:schemeClr val="bg1"/>
                  </a:solidFill>
                </a:rPr>
                <a:t>of</a:t>
              </a:r>
              <a:r>
                <a:rPr lang="en-US" altLang="en-US" dirty="0">
                  <a:solidFill>
                    <a:schemeClr val="bg1"/>
                  </a:solidFill>
                </a:rPr>
                <a:t> Science</a:t>
              </a:r>
            </a:p>
          </p:txBody>
        </p:sp>
        <p:sp>
          <p:nvSpPr>
            <p:cNvPr id="14347" name="Title 1">
              <a:extLst>
                <a:ext uri="{FF2B5EF4-FFF2-40B4-BE49-F238E27FC236}">
                  <a16:creationId xmlns:a16="http://schemas.microsoft.com/office/drawing/2014/main" id="{64CC9F30-CDC2-4E70-4FC1-30D31D9FF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5238" y="633413"/>
              <a:ext cx="8639175" cy="91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chemeClr val="bg1"/>
                  </a:solidFill>
                  <a:latin typeface="Century Gothic" panose="020B0502020202020204" pitchFamily="34" charset="0"/>
                </a:rPr>
                <a:t>HEALTH TECHNOLOGY</a:t>
              </a:r>
            </a:p>
          </p:txBody>
        </p:sp>
        <p:sp>
          <p:nvSpPr>
            <p:cNvPr id="14348" name="Subtitle 2">
              <a:extLst>
                <a:ext uri="{FF2B5EF4-FFF2-40B4-BE49-F238E27FC236}">
                  <a16:creationId xmlns:a16="http://schemas.microsoft.com/office/drawing/2014/main" id="{037E5387-3183-D511-FE94-C71A8EDA5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788" y="1419225"/>
              <a:ext cx="6950075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en-US" sz="3600">
                  <a:solidFill>
                    <a:schemeClr val="bg1"/>
                  </a:solidFill>
                </a:rPr>
                <a:t>Innovating </a:t>
              </a:r>
              <a:r>
                <a:rPr lang="en-US" altLang="en-US" sz="3600" i="1">
                  <a:solidFill>
                    <a:schemeClr val="bg1"/>
                  </a:solidFill>
                </a:rPr>
                <a:t>for</a:t>
              </a:r>
              <a:r>
                <a:rPr lang="en-US" altLang="en-US" sz="3600">
                  <a:solidFill>
                    <a:schemeClr val="bg1"/>
                  </a:solidFill>
                </a:rPr>
                <a:t> Health</a:t>
              </a:r>
            </a:p>
          </p:txBody>
        </p:sp>
      </p:grpSp>
      <p:sp>
        <p:nvSpPr>
          <p:cNvPr id="14340" name="TextBox 39">
            <a:extLst>
              <a:ext uri="{FF2B5EF4-FFF2-40B4-BE49-F238E27FC236}">
                <a16:creationId xmlns:a16="http://schemas.microsoft.com/office/drawing/2014/main" id="{0643516E-7CC2-0445-119D-DC45F87CD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25" y="2336800"/>
            <a:ext cx="70675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entury Gothic" panose="020B0502020202020204" pitchFamily="34" charset="0"/>
              </a:rPr>
              <a:t>EARN YOUR MASTER OF SCIENCE IN ONE YEAR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100% career placement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100% of students received scholarship/fellowship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 Targeted applied capstone experience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     (Industry, Clinical, Community, Research)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4341" name="Rectangle 40">
            <a:extLst>
              <a:ext uri="{FF2B5EF4-FFF2-40B4-BE49-F238E27FC236}">
                <a16:creationId xmlns:a16="http://schemas.microsoft.com/office/drawing/2014/main" id="{C75D3A88-79C2-29D6-4F39-2A6A1DB4E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9846" y="4731674"/>
            <a:ext cx="37076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Virtual Info Session Wednesdays at 3PM:</a:t>
            </a:r>
          </a:p>
        </p:txBody>
      </p:sp>
      <p:sp>
        <p:nvSpPr>
          <p:cNvPr id="14342" name="TextBox 41">
            <a:extLst>
              <a:ext uri="{FF2B5EF4-FFF2-40B4-BE49-F238E27FC236}">
                <a16:creationId xmlns:a16="http://schemas.microsoft.com/office/drawing/2014/main" id="{AED9B87B-1027-F8A4-B4BA-B9A2B6DAD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2" y="5576887"/>
            <a:ext cx="4186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  <a:hlinkClick r:id="rId2"/>
              </a:rPr>
              <a:t>ahs.illinois.edu/MSHT</a:t>
            </a:r>
            <a:endParaRPr lang="en-US" alt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  <a:hlinkClick r:id="rId3"/>
              </a:rPr>
              <a:t>healthtech@illinois.edu</a:t>
            </a: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endParaRPr lang="en-US" altLang="en-US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D57A37-D2DF-23AD-F6CB-C5CD05C6F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06900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picture containing person&#10;&#10;Description automatically generated">
            <a:extLst>
              <a:ext uri="{FF2B5EF4-FFF2-40B4-BE49-F238E27FC236}">
                <a16:creationId xmlns:a16="http://schemas.microsoft.com/office/drawing/2014/main" id="{55D48CF8-E7D5-9ECC-1D15-2789EC4F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60071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E9A6608-C7A2-4F71-A0EE-B9EE014AF9B2}"/>
              </a:ext>
            </a:extLst>
          </p:cNvPr>
          <p:cNvSpPr/>
          <p:nvPr/>
        </p:nvSpPr>
        <p:spPr>
          <a:xfrm>
            <a:off x="5216525" y="4591844"/>
            <a:ext cx="2893321" cy="1955871"/>
          </a:xfrm>
          <a:prstGeom prst="ellipse">
            <a:avLst/>
          </a:prstGeom>
          <a:solidFill>
            <a:srgbClr val="E84A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Early Admission deadline is December 1!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69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Holtzclaw-Stone</dc:creator>
  <cp:lastModifiedBy>Allison Musser</cp:lastModifiedBy>
  <cp:revision>4</cp:revision>
  <dcterms:created xsi:type="dcterms:W3CDTF">2022-08-23T17:35:20Z</dcterms:created>
  <dcterms:modified xsi:type="dcterms:W3CDTF">2022-10-25T21:52:52Z</dcterms:modified>
</cp:coreProperties>
</file>